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54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14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81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5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47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38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18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36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20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36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5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77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71CD-9905-4155-B487-E38BFAE3BA4C}" type="datetimeFigureOut">
              <a:rPr lang="it-IT" smtClean="0"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E566-E44C-4332-95D6-73A2A6C6E0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06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239851" y="6106190"/>
            <a:ext cx="252028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PREPARARE DOCUMENTI DOGANALI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44682" y="4256221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CONTROLLARE PRODUZIONE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012159" y="5301208"/>
            <a:ext cx="208823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MONITORARE SPEDIZIONE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899592" y="5507940"/>
            <a:ext cx="201622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SDOGANARE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239851" y="6106190"/>
            <a:ext cx="252028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PREPARARE DOCUMENTI DOGANALI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44682" y="4256221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CONTROLLARE PRODUZIONE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012159" y="5301208"/>
            <a:ext cx="208823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MONITORARE SPEDIZIONE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899592" y="5507940"/>
            <a:ext cx="201622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SDOGANARE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87328" y="4232152"/>
            <a:ext cx="20162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RISOLVERE INOTTEMPERANZE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44682" y="4256221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CONTROLLARE PRODUZIONE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44682" y="4256221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CONTROLLARE PRODUZIONE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012159" y="5301208"/>
            <a:ext cx="208823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MONITORARE SPEDIZIONE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co 20"/>
          <p:cNvSpPr/>
          <p:nvPr/>
        </p:nvSpPr>
        <p:spPr>
          <a:xfrm rot="10800000">
            <a:off x="827582" y="188640"/>
            <a:ext cx="7272809" cy="6552728"/>
          </a:xfrm>
          <a:prstGeom prst="arc">
            <a:avLst>
              <a:gd name="adj1" fmla="val 1049059"/>
              <a:gd name="adj2" fmla="val 2070378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" b="1465"/>
          <a:stretch/>
        </p:blipFill>
        <p:spPr>
          <a:xfrm>
            <a:off x="3028294" y="548680"/>
            <a:ext cx="2840757" cy="5880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18722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CERCARE FORNITORI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1054477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VISURA CAMERALE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42862" y="101439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RICHIEDERE PREZZI FOB E CIF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760131" y="62068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VERIFICARE STANDARD EU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7219" y="3141838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CALCOLARE DAZIO DOGANALE E IVA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239851" y="6106190"/>
            <a:ext cx="252028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PREPARARE DOCUMENTI DOGANALI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37219" y="1700808"/>
            <a:ext cx="19442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REDIGERE CONTRATTO DOPPIA LINGUA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44682" y="4256221"/>
            <a:ext cx="19442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CONTROLLARE PRODUZIONE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012159" y="5301208"/>
            <a:ext cx="208823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MONITORARE SPEDIZIONE</a:t>
            </a:r>
            <a:endParaRPr lang="it-IT" dirty="0"/>
          </a:p>
        </p:txBody>
      </p:sp>
      <p:sp>
        <p:nvSpPr>
          <p:cNvPr id="22" name="Freccia a destra 21"/>
          <p:cNvSpPr/>
          <p:nvPr/>
        </p:nvSpPr>
        <p:spPr>
          <a:xfrm rot="16200000">
            <a:off x="756357" y="2997733"/>
            <a:ext cx="504056" cy="358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2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210</Words>
  <Application>Microsoft Office PowerPoint</Application>
  <PresentationFormat>Presentazione su schermo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di lieto</dc:creator>
  <cp:lastModifiedBy>francesco di lieto</cp:lastModifiedBy>
  <cp:revision>3</cp:revision>
  <dcterms:created xsi:type="dcterms:W3CDTF">2022-10-24T08:45:57Z</dcterms:created>
  <dcterms:modified xsi:type="dcterms:W3CDTF">2022-10-24T09:07:04Z</dcterms:modified>
</cp:coreProperties>
</file>